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7-48DE-A438-083BEC88A4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7-48DE-A438-083BEC88A4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B7-48DE-A438-083BEC88A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249823928"/>
        <c:crosses val="autoZero"/>
        <c:auto val="1"/>
        <c:lblAlgn val="ctr"/>
        <c:lblOffset val="100"/>
        <c:noMultiLvlLbl val="0"/>
      </c:catAx>
      <c:valAx>
        <c:axId val="249823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249822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 algn="just">
        <a:defRPr sz="18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CBBB1-F43B-4D51-8E73-D39DCADD6639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BF2A-5219-4A2B-98DE-C72219325C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57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C568-66F1-4A7B-B32F-95AA8D278D28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C1A2C-04E4-4664-93AA-639FB8E0CC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96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447675"/>
            <a:ext cx="9137319" cy="4701184"/>
          </a:xfrm>
          <a:prstGeom prst="rect">
            <a:avLst/>
          </a:prstGeom>
          <a:solidFill>
            <a:srgbClr val="63A1DE"/>
          </a:solidFill>
        </p:spPr>
        <p:txBody>
          <a:bodyPr wrap="square" rtlCol="0">
            <a:spAutoFit/>
          </a:bodyPr>
          <a:lstStyle/>
          <a:p>
            <a:endParaRPr lang="sv-SE" sz="101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FCA94E-1AC9-48C0-9A85-010EEB0BFA91}" type="datetimeFigureOut">
              <a:rPr lang="sv-SE" smtClean="0"/>
              <a:pPr/>
              <a:t>2017-01-31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46FD52-F783-457A-9F3E-F9A39C16CDF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2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5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97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04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3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0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5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36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03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250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A94E-1AC9-48C0-9A85-010EEB0BFA91}" type="datetimeFigureOut">
              <a:rPr lang="sv-SE" smtClean="0"/>
              <a:t>2017-01-31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FD52-F783-457A-9F3E-F9A39C16CDF2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1" cy="447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endParaRPr lang="sv-SE" sz="1013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7" y="89965"/>
            <a:ext cx="1397578" cy="29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9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000" dirty="0"/>
              <a:t>@surveyname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19" y="3980260"/>
            <a:ext cx="6858000" cy="898922"/>
          </a:xfrm>
        </p:spPr>
        <p:txBody>
          <a:bodyPr>
            <a:normAutofit/>
          </a:bodyPr>
          <a:lstStyle/>
          <a:p>
            <a:pPr algn="l"/>
            <a:r>
              <a:rPr lang="sv-SE" sz="1350" dirty="0"/>
              <a:t>Undersökningsperiod: @period</a:t>
            </a:r>
          </a:p>
          <a:p>
            <a:pPr algn="l"/>
            <a:r>
              <a:rPr lang="sv-SE" sz="1350" dirty="0"/>
              <a:t>Antal Svar: @answers</a:t>
            </a:r>
          </a:p>
          <a:p>
            <a:pPr algn="l"/>
            <a:r>
              <a:rPr lang="sv-SE" sz="1350" dirty="0"/>
              <a:t>Svarsfrekvens: @frequency</a:t>
            </a:r>
          </a:p>
        </p:txBody>
      </p:sp>
    </p:spTree>
    <p:extLst>
      <p:ext uri="{BB962C8B-B14F-4D97-AF65-F5344CB8AC3E}">
        <p14:creationId xmlns:p14="http://schemas.microsoft.com/office/powerpoint/2010/main" val="220782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0" y="494689"/>
            <a:ext cx="8395807" cy="295712"/>
          </a:xfrm>
        </p:spPr>
        <p:txBody>
          <a:bodyPr>
            <a:noAutofit/>
          </a:bodyPr>
          <a:lstStyle/>
          <a:p>
            <a:r>
              <a:rPr lang="sv-SE" sz="1600" dirty="0"/>
              <a:t>Frågerubrik</a:t>
            </a:r>
            <a:endParaRPr lang="sv-SE" sz="13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713397"/>
              </p:ext>
            </p:extLst>
          </p:nvPr>
        </p:nvGraphicFramePr>
        <p:xfrm>
          <a:off x="628650" y="1370013"/>
          <a:ext cx="788670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19545" y="828502"/>
            <a:ext cx="8395807" cy="29571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100" dirty="0"/>
              <a:t>Frågebeskrivning</a:t>
            </a:r>
            <a:endParaRPr lang="sv-SE" sz="900" dirty="0"/>
          </a:p>
        </p:txBody>
      </p:sp>
    </p:spTree>
    <p:extLst>
      <p:ext uri="{BB962C8B-B14F-4D97-AF65-F5344CB8AC3E}">
        <p14:creationId xmlns:p14="http://schemas.microsoft.com/office/powerpoint/2010/main" val="372290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17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@surveyname</vt:lpstr>
      <vt:lpstr>Frågerubrik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Henric Andersson</dc:creator>
  <cp:lastModifiedBy>Henric Andersson</cp:lastModifiedBy>
  <cp:revision>7</cp:revision>
  <dcterms:created xsi:type="dcterms:W3CDTF">2017-01-31T14:52:04Z</dcterms:created>
  <dcterms:modified xsi:type="dcterms:W3CDTF">2017-02-01T07:42:37Z</dcterms:modified>
</cp:coreProperties>
</file>